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307" r:id="rId4"/>
    <p:sldId id="287" r:id="rId5"/>
    <p:sldId id="265" r:id="rId6"/>
    <p:sldId id="277" r:id="rId7"/>
    <p:sldId id="288" r:id="rId8"/>
    <p:sldId id="303" r:id="rId9"/>
    <p:sldId id="302" r:id="rId10"/>
    <p:sldId id="290" r:id="rId11"/>
    <p:sldId id="306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8987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Future goals:   </a:t>
            </a:r>
            <a:endParaRPr 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430" y="2076271"/>
            <a:ext cx="1037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Potentially collaborate with other Hackathon project scientists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7184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11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high performance computing to efficiently reduce 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3804</TotalTime>
  <Words>539</Words>
  <Application>Microsoft Office PowerPoint</Application>
  <PresentationFormat>Widescreen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106</cp:revision>
  <dcterms:created xsi:type="dcterms:W3CDTF">2016-07-07T20:17:47Z</dcterms:created>
  <dcterms:modified xsi:type="dcterms:W3CDTF">2016-07-19T20:39:30Z</dcterms:modified>
</cp:coreProperties>
</file>